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0663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48271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697754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47238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396722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47418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096902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46386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795869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 userDrawn="1">
          <p15:clr>
            <a:srgbClr val="A4A3A4"/>
          </p15:clr>
        </p15:guide>
        <p15:guide id="2" pos="56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83" d="100"/>
          <a:sy n="83" d="100"/>
        </p:scale>
        <p:origin x="132" y="438"/>
      </p:cViewPr>
      <p:guideLst>
        <p:guide orient="horz" pos="258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527" y="2549936"/>
            <a:ext cx="15301616" cy="1759866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157" y="4651787"/>
            <a:ext cx="12600463" cy="2098110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 algn="ctr">
              <a:buNone/>
              <a:defRPr/>
            </a:lvl1pPr>
            <a:lvl2pPr marL="349419" indent="0" algn="ctr">
              <a:buNone/>
              <a:defRPr/>
            </a:lvl2pPr>
            <a:lvl3pPr marL="698836" indent="0" algn="ctr">
              <a:buNone/>
              <a:defRPr/>
            </a:lvl3pPr>
            <a:lvl4pPr marL="1048256" indent="0" algn="ctr">
              <a:buNone/>
              <a:defRPr/>
            </a:lvl4pPr>
            <a:lvl5pPr marL="1397672" indent="0" algn="ctr">
              <a:buNone/>
              <a:defRPr/>
            </a:lvl5pPr>
            <a:lvl6pPr marL="1747091" indent="0" algn="ctr">
              <a:buNone/>
              <a:defRPr/>
            </a:lvl6pPr>
            <a:lvl7pPr marL="2096510" indent="0" algn="ctr">
              <a:buNone/>
              <a:defRPr/>
            </a:lvl7pPr>
            <a:lvl8pPr marL="2445928" indent="0" algn="ctr">
              <a:buNone/>
              <a:defRPr/>
            </a:lvl8pPr>
            <a:lvl9pPr marL="279534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088" y="1915883"/>
            <a:ext cx="16200598" cy="5416892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3116" y="328263"/>
            <a:ext cx="4048571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091" y="328263"/>
            <a:ext cx="11949914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088" y="1915883"/>
            <a:ext cx="16200598" cy="5416892"/>
          </a:xfrm>
          <a:prstGeom prst="rect">
            <a:avLst/>
          </a:prstGeom>
        </p:spPr>
        <p:txBody>
          <a:bodyPr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107" y="5274610"/>
            <a:ext cx="15301616" cy="1631309"/>
          </a:xfrm>
          <a:prstGeom prst="rect">
            <a:avLst/>
          </a:prstGeom>
        </p:spPr>
        <p:txBody>
          <a:bodyPr lIns="69881" tIns="34940" rIns="69881" bIns="34940" anchor="t"/>
          <a:lstStyle>
            <a:lvl1pPr algn="l">
              <a:defRPr sz="3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107" y="3479798"/>
            <a:ext cx="15301616" cy="179481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500"/>
            </a:lvl1pPr>
            <a:lvl2pPr marL="349419" indent="0">
              <a:buNone/>
              <a:defRPr sz="1400"/>
            </a:lvl2pPr>
            <a:lvl3pPr marL="698836" indent="0">
              <a:buNone/>
              <a:defRPr sz="1200"/>
            </a:lvl3pPr>
            <a:lvl4pPr marL="1048256" indent="0">
              <a:buNone/>
              <a:defRPr sz="1100"/>
            </a:lvl4pPr>
            <a:lvl5pPr marL="1397672" indent="0">
              <a:buNone/>
              <a:defRPr sz="1100"/>
            </a:lvl5pPr>
            <a:lvl6pPr marL="1747091" indent="0">
              <a:buNone/>
              <a:defRPr sz="1100"/>
            </a:lvl6pPr>
            <a:lvl7pPr marL="2096510" indent="0">
              <a:buNone/>
              <a:defRPr sz="1100"/>
            </a:lvl7pPr>
            <a:lvl8pPr marL="2445928" indent="0">
              <a:buNone/>
              <a:defRPr sz="1100"/>
            </a:lvl8pPr>
            <a:lvl9pPr marL="2795347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093" y="1915883"/>
            <a:ext cx="7998190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1393" y="1915883"/>
            <a:ext cx="8000295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088" y="1837257"/>
            <a:ext cx="7951873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19" indent="0">
              <a:buNone/>
              <a:defRPr sz="1500" b="1"/>
            </a:lvl2pPr>
            <a:lvl3pPr marL="698836" indent="0">
              <a:buNone/>
              <a:defRPr sz="1400" b="1"/>
            </a:lvl3pPr>
            <a:lvl4pPr marL="1048256" indent="0">
              <a:buNone/>
              <a:defRPr sz="1200" b="1"/>
            </a:lvl4pPr>
            <a:lvl5pPr marL="1397672" indent="0">
              <a:buNone/>
              <a:defRPr sz="1200" b="1"/>
            </a:lvl5pPr>
            <a:lvl6pPr marL="1747091" indent="0">
              <a:buNone/>
              <a:defRPr sz="1200" b="1"/>
            </a:lvl6pPr>
            <a:lvl7pPr marL="2096510" indent="0">
              <a:buNone/>
              <a:defRPr sz="1200" b="1"/>
            </a:lvl7pPr>
            <a:lvl8pPr marL="2445928" indent="0">
              <a:buNone/>
              <a:defRPr sz="1200" b="1"/>
            </a:lvl8pPr>
            <a:lvl9pPr marL="2795347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088" y="2603603"/>
            <a:ext cx="7951873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3497" y="1837257"/>
            <a:ext cx="7958188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19" indent="0">
              <a:buNone/>
              <a:defRPr sz="1500" b="1"/>
            </a:lvl2pPr>
            <a:lvl3pPr marL="698836" indent="0">
              <a:buNone/>
              <a:defRPr sz="1400" b="1"/>
            </a:lvl3pPr>
            <a:lvl4pPr marL="1048256" indent="0">
              <a:buNone/>
              <a:defRPr sz="1200" b="1"/>
            </a:lvl4pPr>
            <a:lvl5pPr marL="1397672" indent="0">
              <a:buNone/>
              <a:defRPr sz="1200" b="1"/>
            </a:lvl5pPr>
            <a:lvl6pPr marL="1747091" indent="0">
              <a:buNone/>
              <a:defRPr sz="1200" b="1"/>
            </a:lvl6pPr>
            <a:lvl7pPr marL="2096510" indent="0">
              <a:buNone/>
              <a:defRPr sz="1200" b="1"/>
            </a:lvl7pPr>
            <a:lvl8pPr marL="2445928" indent="0">
              <a:buNone/>
              <a:defRPr sz="1200" b="1"/>
            </a:lvl8pPr>
            <a:lvl9pPr marL="2795347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3497" y="2603603"/>
            <a:ext cx="7958188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8" y="328262"/>
            <a:ext cx="16200598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087" y="327017"/>
            <a:ext cx="5920218" cy="1390419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159" y="327011"/>
            <a:ext cx="10063528" cy="7005764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087" y="1717436"/>
            <a:ext cx="5920218" cy="5615345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19" indent="0">
              <a:buNone/>
              <a:defRPr sz="900"/>
            </a:lvl2pPr>
            <a:lvl3pPr marL="698836" indent="0">
              <a:buNone/>
              <a:defRPr sz="800"/>
            </a:lvl3pPr>
            <a:lvl4pPr marL="1048256" indent="0">
              <a:buNone/>
              <a:defRPr sz="700"/>
            </a:lvl4pPr>
            <a:lvl5pPr marL="1397672" indent="0">
              <a:buNone/>
              <a:defRPr sz="700"/>
            </a:lvl5pPr>
            <a:lvl6pPr marL="1747091" indent="0">
              <a:buNone/>
              <a:defRPr sz="700"/>
            </a:lvl6pPr>
            <a:lvl7pPr marL="2096510" indent="0">
              <a:buNone/>
              <a:defRPr sz="700"/>
            </a:lvl7pPr>
            <a:lvl8pPr marL="2445928" indent="0">
              <a:buNone/>
              <a:defRPr sz="700"/>
            </a:lvl8pPr>
            <a:lvl9pPr marL="2795347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552" y="5746403"/>
            <a:ext cx="10800398" cy="677737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552" y="733905"/>
            <a:ext cx="10800398" cy="492512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2400"/>
            </a:lvl1pPr>
            <a:lvl2pPr marL="349419" indent="0">
              <a:buNone/>
              <a:defRPr sz="2100"/>
            </a:lvl2pPr>
            <a:lvl3pPr marL="698836" indent="0">
              <a:buNone/>
              <a:defRPr sz="1800"/>
            </a:lvl3pPr>
            <a:lvl4pPr marL="1048256" indent="0">
              <a:buNone/>
              <a:defRPr sz="1500"/>
            </a:lvl4pPr>
            <a:lvl5pPr marL="1397672" indent="0">
              <a:buNone/>
              <a:defRPr sz="1500"/>
            </a:lvl5pPr>
            <a:lvl6pPr marL="1747091" indent="0">
              <a:buNone/>
              <a:defRPr sz="1500"/>
            </a:lvl6pPr>
            <a:lvl7pPr marL="2096510" indent="0">
              <a:buNone/>
              <a:defRPr sz="1500"/>
            </a:lvl7pPr>
            <a:lvl8pPr marL="2445928" indent="0">
              <a:buNone/>
              <a:defRPr sz="1500"/>
            </a:lvl8pPr>
            <a:lvl9pPr marL="2795347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552" y="6424134"/>
            <a:ext cx="10800398" cy="96355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19" indent="0">
              <a:buNone/>
              <a:defRPr sz="900"/>
            </a:lvl2pPr>
            <a:lvl3pPr marL="698836" indent="0">
              <a:buNone/>
              <a:defRPr sz="800"/>
            </a:lvl3pPr>
            <a:lvl4pPr marL="1048256" indent="0">
              <a:buNone/>
              <a:defRPr sz="700"/>
            </a:lvl4pPr>
            <a:lvl5pPr marL="1397672" indent="0">
              <a:buNone/>
              <a:defRPr sz="700"/>
            </a:lvl5pPr>
            <a:lvl6pPr marL="1747091" indent="0">
              <a:buNone/>
              <a:defRPr sz="700"/>
            </a:lvl6pPr>
            <a:lvl7pPr marL="2096510" indent="0">
              <a:buNone/>
              <a:defRPr sz="700"/>
            </a:lvl7pPr>
            <a:lvl8pPr marL="2445928" indent="0">
              <a:buNone/>
              <a:defRPr sz="700"/>
            </a:lvl8pPr>
            <a:lvl9pPr marL="2795347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1008063" y="1008063"/>
            <a:ext cx="15984000" cy="6192000"/>
            <a:chOff x="1008063" y="1008063"/>
            <a:chExt cx="15984000" cy="6192000"/>
          </a:xfrm>
        </p:grpSpPr>
        <p:sp>
          <p:nvSpPr>
            <p:cNvPr id="60" name="Line 44"/>
            <p:cNvSpPr>
              <a:spLocks noChangeShapeType="1"/>
            </p:cNvSpPr>
            <p:nvPr userDrawn="1"/>
          </p:nvSpPr>
          <p:spPr bwMode="auto">
            <a:xfrm>
              <a:off x="12780000" y="1079500"/>
              <a:ext cx="0" cy="604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1" name="Line 1"/>
            <p:cNvSpPr>
              <a:spLocks noChangeShapeType="1"/>
            </p:cNvSpPr>
            <p:nvPr userDrawn="1"/>
          </p:nvSpPr>
          <p:spPr bwMode="auto">
            <a:xfrm>
              <a:off x="1079501" y="4104000"/>
              <a:ext cx="15840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2" name="Line 44"/>
            <p:cNvSpPr>
              <a:spLocks noChangeShapeType="1"/>
            </p:cNvSpPr>
            <p:nvPr userDrawn="1"/>
          </p:nvSpPr>
          <p:spPr bwMode="auto">
            <a:xfrm>
              <a:off x="5220000" y="1079500"/>
              <a:ext cx="0" cy="604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3" name="Line 44"/>
            <p:cNvSpPr>
              <a:spLocks noChangeShapeType="1"/>
            </p:cNvSpPr>
            <p:nvPr userDrawn="1"/>
          </p:nvSpPr>
          <p:spPr bwMode="auto">
            <a:xfrm>
              <a:off x="9000000" y="1260000"/>
              <a:ext cx="0" cy="568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4" name="Line 1"/>
            <p:cNvSpPr>
              <a:spLocks noChangeShapeType="1"/>
            </p:cNvSpPr>
            <p:nvPr userDrawn="1"/>
          </p:nvSpPr>
          <p:spPr bwMode="auto">
            <a:xfrm>
              <a:off x="1008063" y="1439863"/>
              <a:ext cx="15984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5" name="Line 6"/>
            <p:cNvSpPr>
              <a:spLocks noChangeShapeType="1"/>
            </p:cNvSpPr>
            <p:nvPr userDrawn="1"/>
          </p:nvSpPr>
          <p:spPr bwMode="auto">
            <a:xfrm>
              <a:off x="1331913" y="1008063"/>
              <a:ext cx="0" cy="6192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6" name="Line 7"/>
            <p:cNvSpPr>
              <a:spLocks noChangeShapeType="1"/>
            </p:cNvSpPr>
            <p:nvPr userDrawn="1"/>
          </p:nvSpPr>
          <p:spPr bwMode="auto">
            <a:xfrm>
              <a:off x="1439863" y="1008063"/>
              <a:ext cx="0" cy="6192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7" name="Line 6"/>
            <p:cNvSpPr>
              <a:spLocks noChangeShapeType="1"/>
            </p:cNvSpPr>
            <p:nvPr userDrawn="1"/>
          </p:nvSpPr>
          <p:spPr bwMode="auto">
            <a:xfrm>
              <a:off x="16560000" y="1008063"/>
              <a:ext cx="0" cy="6192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8" name="Line 7"/>
            <p:cNvSpPr>
              <a:spLocks noChangeShapeType="1"/>
            </p:cNvSpPr>
            <p:nvPr userDrawn="1"/>
          </p:nvSpPr>
          <p:spPr bwMode="auto">
            <a:xfrm>
              <a:off x="16668000" y="1008063"/>
              <a:ext cx="0" cy="6192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69" name="Line 1"/>
            <p:cNvSpPr>
              <a:spLocks noChangeShapeType="1"/>
            </p:cNvSpPr>
            <p:nvPr userDrawn="1"/>
          </p:nvSpPr>
          <p:spPr bwMode="auto">
            <a:xfrm>
              <a:off x="1008063" y="1331913"/>
              <a:ext cx="15984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70" name="Line 1"/>
            <p:cNvSpPr>
              <a:spLocks noChangeShapeType="1"/>
            </p:cNvSpPr>
            <p:nvPr userDrawn="1"/>
          </p:nvSpPr>
          <p:spPr bwMode="auto">
            <a:xfrm>
              <a:off x="1008063" y="6876000"/>
              <a:ext cx="15984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  <p:sp>
          <p:nvSpPr>
            <p:cNvPr id="71" name="Line 1"/>
            <p:cNvSpPr>
              <a:spLocks noChangeShapeType="1"/>
            </p:cNvSpPr>
            <p:nvPr userDrawn="1"/>
          </p:nvSpPr>
          <p:spPr bwMode="auto">
            <a:xfrm>
              <a:off x="1008063" y="6768000"/>
              <a:ext cx="15984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2100">
                <a:latin typeface="Arial" charset="0"/>
              </a:endParaRPr>
            </a:p>
          </p:txBody>
        </p:sp>
      </p:grpSp>
      <p:sp>
        <p:nvSpPr>
          <p:cNvPr id="72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73" name="Rectangle 186"/>
          <p:cNvSpPr>
            <a:spLocks noChangeArrowheads="1"/>
          </p:cNvSpPr>
          <p:nvPr userDrawn="1"/>
        </p:nvSpPr>
        <p:spPr bwMode="auto">
          <a:xfrm>
            <a:off x="1440001" y="1440000"/>
            <a:ext cx="1512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74" name="Line 203"/>
          <p:cNvSpPr>
            <a:spLocks noChangeShapeType="1"/>
          </p:cNvSpPr>
          <p:nvPr userDrawn="1"/>
        </p:nvSpPr>
        <p:spPr bwMode="auto">
          <a:xfrm>
            <a:off x="900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75" name="Line 204"/>
          <p:cNvSpPr>
            <a:spLocks noChangeShapeType="1"/>
          </p:cNvSpPr>
          <p:nvPr userDrawn="1"/>
        </p:nvSpPr>
        <p:spPr bwMode="auto">
          <a:xfrm>
            <a:off x="522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76" name="Text Box 74"/>
          <p:cNvSpPr txBox="1">
            <a:spLocks noChangeArrowheads="1"/>
          </p:cNvSpPr>
          <p:nvPr userDrawn="1"/>
        </p:nvSpPr>
        <p:spPr bwMode="auto">
          <a:xfrm>
            <a:off x="467985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7" name="Text Box 75"/>
          <p:cNvSpPr txBox="1">
            <a:spLocks noChangeArrowheads="1"/>
          </p:cNvSpPr>
          <p:nvPr userDrawn="1"/>
        </p:nvSpPr>
        <p:spPr bwMode="auto">
          <a:xfrm>
            <a:off x="8496895" y="10796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8" name="AutoShape 99"/>
          <p:cNvSpPr>
            <a:spLocks noChangeArrowheads="1"/>
          </p:cNvSpPr>
          <p:nvPr userDrawn="1"/>
        </p:nvSpPr>
        <p:spPr bwMode="auto">
          <a:xfrm>
            <a:off x="16920000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64">
              <a:defRPr/>
            </a:pPr>
            <a:r>
              <a:rPr lang="ja-JP" altLang="en-US" sz="1000" dirty="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 dirty="0">
              <a:latin typeface="Arial" charset="0"/>
            </a:endParaRPr>
          </a:p>
        </p:txBody>
      </p:sp>
      <p:sp>
        <p:nvSpPr>
          <p:cNvPr id="79" name="AutoShape 100"/>
          <p:cNvSpPr>
            <a:spLocks noChangeArrowheads="1"/>
          </p:cNvSpPr>
          <p:nvPr userDrawn="1"/>
        </p:nvSpPr>
        <p:spPr bwMode="auto">
          <a:xfrm>
            <a:off x="16848000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64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80" name="Text Box 104"/>
          <p:cNvSpPr txBox="1">
            <a:spLocks noChangeArrowheads="1"/>
          </p:cNvSpPr>
          <p:nvPr userDrawn="1"/>
        </p:nvSpPr>
        <p:spPr bwMode="auto">
          <a:xfrm>
            <a:off x="1457326" y="85727"/>
            <a:ext cx="394260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A6</a:t>
            </a:r>
            <a:r>
              <a:rPr lang="ja-JP" altLang="en-US" sz="1800" dirty="0">
                <a:latin typeface="Arial" charset="0"/>
              </a:rPr>
              <a:t>仕上がり</a:t>
            </a:r>
            <a:r>
              <a:rPr kumimoji="1" lang="ja-JP" altLang="en-US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　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外四つ折（</a:t>
            </a:r>
            <a:r>
              <a:rPr kumimoji="1" lang="en-US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W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折）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ＭＳ Ｐゴシック" pitchFamily="50" charset="-128"/>
              <a:cs typeface="+mn-cs"/>
            </a:endParaRPr>
          </a:p>
          <a:p>
            <a:pPr algn="just" defTabSz="934864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420×148mm</a:t>
            </a:r>
          </a:p>
          <a:p>
            <a:pPr algn="just" defTabSz="934864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105×148mm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82" name="Text Box 74"/>
          <p:cNvSpPr txBox="1">
            <a:spLocks noChangeArrowheads="1"/>
          </p:cNvSpPr>
          <p:nvPr userDrawn="1"/>
        </p:nvSpPr>
        <p:spPr bwMode="auto">
          <a:xfrm>
            <a:off x="2735810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6475638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4" name="Text Box 74"/>
          <p:cNvSpPr txBox="1">
            <a:spLocks noChangeArrowheads="1"/>
          </p:cNvSpPr>
          <p:nvPr userDrawn="1"/>
        </p:nvSpPr>
        <p:spPr bwMode="auto">
          <a:xfrm>
            <a:off x="10297046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6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90" name="Line 203"/>
          <p:cNvSpPr>
            <a:spLocks noChangeShapeType="1"/>
          </p:cNvSpPr>
          <p:nvPr userDrawn="1"/>
        </p:nvSpPr>
        <p:spPr bwMode="auto">
          <a:xfrm>
            <a:off x="1278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2100">
              <a:latin typeface="Arial" charset="0"/>
            </a:endParaRPr>
          </a:p>
        </p:txBody>
      </p:sp>
      <p:sp>
        <p:nvSpPr>
          <p:cNvPr id="91" name="Text Box 74"/>
          <p:cNvSpPr txBox="1">
            <a:spLocks noChangeArrowheads="1"/>
          </p:cNvSpPr>
          <p:nvPr userDrawn="1"/>
        </p:nvSpPr>
        <p:spPr bwMode="auto">
          <a:xfrm>
            <a:off x="14041065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2" name="Text Box 2"/>
          <p:cNvSpPr txBox="1">
            <a:spLocks noChangeArrowheads="1"/>
          </p:cNvSpPr>
          <p:nvPr userDrawn="1"/>
        </p:nvSpPr>
        <p:spPr bwMode="auto">
          <a:xfrm>
            <a:off x="5532438" y="212727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3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3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外四つ折（</a:t>
            </a:r>
            <a:r>
              <a:rPr kumimoji="1" lang="en-US" altLang="ja-JP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W</a:t>
            </a: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折）です。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5" name="Text Box 74"/>
          <p:cNvSpPr txBox="1">
            <a:spLocks noChangeArrowheads="1"/>
          </p:cNvSpPr>
          <p:nvPr userDrawn="1"/>
        </p:nvSpPr>
        <p:spPr bwMode="auto">
          <a:xfrm>
            <a:off x="12241311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34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96" name="図 95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1417" y="109725"/>
            <a:ext cx="1855470" cy="918845"/>
          </a:xfrm>
          <a:prstGeom prst="rect">
            <a:avLst/>
          </a:prstGeom>
        </p:spPr>
      </p:pic>
      <p:pic>
        <p:nvPicPr>
          <p:cNvPr id="97" name="図 96" descr="C:\Users\Win7-2\Desktop\ori_w.gif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438" y="247015"/>
            <a:ext cx="682625" cy="5276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47277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49419" algn="ctr" defTabSz="1048256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698836" algn="ctr" defTabSz="1048256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48256" algn="ctr" defTabSz="1048256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397672" algn="ctr" defTabSz="1048256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1971" indent="-391971" algn="l" defTabSz="1047277" rtl="0" eaLnBrk="0" fontAlgn="base" hangingPunct="0">
        <a:spcBef>
          <a:spcPct val="20000"/>
        </a:spcBef>
        <a:spcAft>
          <a:spcPct val="0"/>
        </a:spcAft>
        <a:buChar char="•"/>
        <a:defRPr kumimoji="1" sz="3701">
          <a:solidFill>
            <a:schemeClr val="tx1"/>
          </a:solidFill>
          <a:latin typeface="+mn-lt"/>
          <a:ea typeface="+mn-ea"/>
          <a:cs typeface="+mn-cs"/>
        </a:defRPr>
      </a:lvl1pPr>
      <a:lvl2pPr marL="850684" indent="-326440" algn="l" defTabSz="1047277" rtl="0" eaLnBrk="0" fontAlgn="base" hangingPunct="0">
        <a:spcBef>
          <a:spcPct val="20000"/>
        </a:spcBef>
        <a:spcAft>
          <a:spcPct val="0"/>
        </a:spcAft>
        <a:buChar char="–"/>
        <a:defRPr kumimoji="1" sz="3201">
          <a:solidFill>
            <a:schemeClr val="tx1"/>
          </a:solidFill>
          <a:latin typeface="+mn-lt"/>
          <a:ea typeface="+mn-ea"/>
        </a:defRPr>
      </a:lvl2pPr>
      <a:lvl3pPr marL="1309399" indent="-260909" algn="l" defTabSz="1047277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34856" indent="-260909" algn="l" defTabSz="1047277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59102" indent="-260909" algn="l" defTabSz="1047277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09206" indent="-262063" algn="l" defTabSz="1048256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058623" indent="-262063" algn="l" defTabSz="1048256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08042" indent="-262063" algn="l" defTabSz="1048256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757462" indent="-262063" algn="l" defTabSz="1048256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9419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8836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48256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97672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47091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96510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5928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95347" algn="l" defTabSz="698836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22</cp:revision>
  <dcterms:created xsi:type="dcterms:W3CDTF">2010-06-02T01:56:44Z</dcterms:created>
  <dcterms:modified xsi:type="dcterms:W3CDTF">2020-06-03T06:44:09Z</dcterms:modified>
</cp:coreProperties>
</file>