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7375" cy="180006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0" userDrawn="1">
          <p15:clr>
            <a:srgbClr val="A4A3A4"/>
          </p15:clr>
        </p15:guide>
        <p15:guide id="2" pos="25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2130" y="72"/>
      </p:cViewPr>
      <p:guideLst>
        <p:guide orient="horz" pos="5670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314" y="5591518"/>
            <a:ext cx="6976749" cy="385904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587" y="10200467"/>
            <a:ext cx="5745163" cy="460074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212743" indent="0" algn="ctr">
              <a:buNone/>
              <a:defRPr/>
            </a:lvl2pPr>
            <a:lvl3pPr marL="425486" indent="0" algn="ctr">
              <a:buNone/>
              <a:defRPr/>
            </a:lvl3pPr>
            <a:lvl4pPr marL="638229" indent="0" algn="ctr">
              <a:buNone/>
              <a:defRPr/>
            </a:lvl4pPr>
            <a:lvl5pPr marL="850973" indent="0" algn="ctr">
              <a:buNone/>
              <a:defRPr/>
            </a:lvl5pPr>
            <a:lvl6pPr marL="1063716" indent="0" algn="ctr">
              <a:buNone/>
              <a:defRPr/>
            </a:lvl6pPr>
            <a:lvl7pPr marL="1276459" indent="0" algn="ctr">
              <a:buNone/>
              <a:defRPr/>
            </a:lvl7pPr>
            <a:lvl8pPr marL="1489201" indent="0" algn="ctr">
              <a:buNone/>
              <a:defRPr/>
            </a:lvl8pPr>
            <a:lvl9pPr marL="170194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851" y="4201161"/>
            <a:ext cx="7386638" cy="1187819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1549" y="719815"/>
            <a:ext cx="1845940" cy="1535954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851" y="719815"/>
            <a:ext cx="5448545" cy="1535954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851" y="4201161"/>
            <a:ext cx="7386638" cy="11878193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7952" y="11566188"/>
            <a:ext cx="6976749" cy="3577145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1915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7952" y="7630514"/>
            <a:ext cx="6976749" cy="3935679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912"/>
            </a:lvl1pPr>
            <a:lvl2pPr marL="212743" indent="0">
              <a:buNone/>
              <a:defRPr sz="866"/>
            </a:lvl2pPr>
            <a:lvl3pPr marL="425486" indent="0">
              <a:buNone/>
              <a:defRPr sz="730"/>
            </a:lvl3pPr>
            <a:lvl4pPr marL="638229" indent="0">
              <a:buNone/>
              <a:defRPr sz="638"/>
            </a:lvl4pPr>
            <a:lvl5pPr marL="850973" indent="0">
              <a:buNone/>
              <a:defRPr sz="638"/>
            </a:lvl5pPr>
            <a:lvl6pPr marL="1063716" indent="0">
              <a:buNone/>
              <a:defRPr sz="638"/>
            </a:lvl6pPr>
            <a:lvl7pPr marL="1276459" indent="0">
              <a:buNone/>
              <a:defRPr sz="638"/>
            </a:lvl7pPr>
            <a:lvl8pPr marL="1489201" indent="0">
              <a:buNone/>
              <a:defRPr sz="638"/>
            </a:lvl8pPr>
            <a:lvl9pPr marL="1701945" indent="0">
              <a:buNone/>
              <a:defRPr sz="6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852" y="4201161"/>
            <a:ext cx="3646763" cy="11878193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322"/>
            </a:lvl1pPr>
            <a:lvl2pPr>
              <a:defRPr sz="1140"/>
            </a:lvl2pPr>
            <a:lvl3pPr>
              <a:defRPr sz="912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49766" y="4201161"/>
            <a:ext cx="3647723" cy="11878193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322"/>
            </a:lvl1pPr>
            <a:lvl2pPr>
              <a:defRPr sz="1140"/>
            </a:lvl2pPr>
            <a:lvl3pPr>
              <a:defRPr sz="912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850" y="4028737"/>
            <a:ext cx="3625644" cy="1680465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1140" b="1"/>
            </a:lvl1pPr>
            <a:lvl2pPr marL="212743" indent="0">
              <a:buNone/>
              <a:defRPr sz="912" b="1"/>
            </a:lvl2pPr>
            <a:lvl3pPr marL="425486" indent="0">
              <a:buNone/>
              <a:defRPr sz="866" b="1"/>
            </a:lvl3pPr>
            <a:lvl4pPr marL="638229" indent="0">
              <a:buNone/>
              <a:defRPr sz="730" b="1"/>
            </a:lvl4pPr>
            <a:lvl5pPr marL="850973" indent="0">
              <a:buNone/>
              <a:defRPr sz="730" b="1"/>
            </a:lvl5pPr>
            <a:lvl6pPr marL="1063716" indent="0">
              <a:buNone/>
              <a:defRPr sz="730" b="1"/>
            </a:lvl6pPr>
            <a:lvl7pPr marL="1276459" indent="0">
              <a:buNone/>
              <a:defRPr sz="730" b="1"/>
            </a:lvl7pPr>
            <a:lvl8pPr marL="1489201" indent="0">
              <a:buNone/>
              <a:defRPr sz="730" b="1"/>
            </a:lvl8pPr>
            <a:lvl9pPr marL="1701945" indent="0">
              <a:buNone/>
              <a:defRPr sz="73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850" y="5709198"/>
            <a:ext cx="3625644" cy="10370157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140"/>
            </a:lvl1pPr>
            <a:lvl2pPr>
              <a:defRPr sz="912"/>
            </a:lvl2pPr>
            <a:lvl3pPr>
              <a:defRPr sz="866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8966" y="4028737"/>
            <a:ext cx="3628523" cy="1680465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1140" b="1"/>
            </a:lvl1pPr>
            <a:lvl2pPr marL="212743" indent="0">
              <a:buNone/>
              <a:defRPr sz="912" b="1"/>
            </a:lvl2pPr>
            <a:lvl3pPr marL="425486" indent="0">
              <a:buNone/>
              <a:defRPr sz="866" b="1"/>
            </a:lvl3pPr>
            <a:lvl4pPr marL="638229" indent="0">
              <a:buNone/>
              <a:defRPr sz="730" b="1"/>
            </a:lvl4pPr>
            <a:lvl5pPr marL="850973" indent="0">
              <a:buNone/>
              <a:defRPr sz="730" b="1"/>
            </a:lvl5pPr>
            <a:lvl6pPr marL="1063716" indent="0">
              <a:buNone/>
              <a:defRPr sz="730" b="1"/>
            </a:lvl6pPr>
            <a:lvl7pPr marL="1276459" indent="0">
              <a:buNone/>
              <a:defRPr sz="730" b="1"/>
            </a:lvl7pPr>
            <a:lvl8pPr marL="1489201" indent="0">
              <a:buNone/>
              <a:defRPr sz="730" b="1"/>
            </a:lvl8pPr>
            <a:lvl9pPr marL="1701945" indent="0">
              <a:buNone/>
              <a:defRPr sz="73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8966" y="5709198"/>
            <a:ext cx="3628523" cy="10370157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140"/>
            </a:lvl1pPr>
            <a:lvl2pPr>
              <a:defRPr sz="912"/>
            </a:lvl2pPr>
            <a:lvl3pPr>
              <a:defRPr sz="866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0" y="717078"/>
            <a:ext cx="2699315" cy="3048920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91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037" y="717073"/>
            <a:ext cx="4588450" cy="15362281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505"/>
            </a:lvl1pPr>
            <a:lvl2pPr>
              <a:defRPr sz="1322"/>
            </a:lvl2pPr>
            <a:lvl3pPr>
              <a:defRPr sz="1140"/>
            </a:lvl3pPr>
            <a:lvl4pPr>
              <a:defRPr sz="912"/>
            </a:lvl4pPr>
            <a:lvl5pPr>
              <a:defRPr sz="912"/>
            </a:lvl5pPr>
            <a:lvl6pPr>
              <a:defRPr sz="912"/>
            </a:lvl6pPr>
            <a:lvl7pPr>
              <a:defRPr sz="912"/>
            </a:lvl7pPr>
            <a:lvl8pPr>
              <a:defRPr sz="912"/>
            </a:lvl8pPr>
            <a:lvl9pPr>
              <a:defRPr sz="91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850" y="3766001"/>
            <a:ext cx="2699315" cy="12313362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638"/>
            </a:lvl1pPr>
            <a:lvl2pPr marL="212743" indent="0">
              <a:buNone/>
              <a:defRPr sz="547"/>
            </a:lvl2pPr>
            <a:lvl3pPr marL="425486" indent="0">
              <a:buNone/>
              <a:defRPr sz="456"/>
            </a:lvl3pPr>
            <a:lvl4pPr marL="638229" indent="0">
              <a:buNone/>
              <a:defRPr sz="456"/>
            </a:lvl4pPr>
            <a:lvl5pPr marL="850973" indent="0">
              <a:buNone/>
              <a:defRPr sz="456"/>
            </a:lvl5pPr>
            <a:lvl6pPr marL="1063716" indent="0">
              <a:buNone/>
              <a:defRPr sz="456"/>
            </a:lvl6pPr>
            <a:lvl7pPr marL="1276459" indent="0">
              <a:buNone/>
              <a:defRPr sz="456"/>
            </a:lvl7pPr>
            <a:lvl8pPr marL="1489201" indent="0">
              <a:buNone/>
              <a:defRPr sz="456"/>
            </a:lvl8pPr>
            <a:lvl9pPr marL="1701945" indent="0">
              <a:buNone/>
              <a:defRPr sz="45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8840" y="12600740"/>
            <a:ext cx="4924425" cy="1486145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91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8840" y="1609313"/>
            <a:ext cx="4924425" cy="107998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505"/>
            </a:lvl1pPr>
            <a:lvl2pPr marL="212743" indent="0">
              <a:buNone/>
              <a:defRPr sz="1322"/>
            </a:lvl2pPr>
            <a:lvl3pPr marL="425486" indent="0">
              <a:buNone/>
              <a:defRPr sz="1140"/>
            </a:lvl3pPr>
            <a:lvl4pPr marL="638229" indent="0">
              <a:buNone/>
              <a:defRPr sz="912"/>
            </a:lvl4pPr>
            <a:lvl5pPr marL="850973" indent="0">
              <a:buNone/>
              <a:defRPr sz="912"/>
            </a:lvl5pPr>
            <a:lvl6pPr marL="1063716" indent="0">
              <a:buNone/>
              <a:defRPr sz="912"/>
            </a:lvl6pPr>
            <a:lvl7pPr marL="1276459" indent="0">
              <a:buNone/>
              <a:defRPr sz="912"/>
            </a:lvl7pPr>
            <a:lvl8pPr marL="1489201" indent="0">
              <a:buNone/>
              <a:defRPr sz="912"/>
            </a:lvl8pPr>
            <a:lvl9pPr marL="1701945" indent="0">
              <a:buNone/>
              <a:defRPr sz="912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8840" y="14086882"/>
            <a:ext cx="4924425" cy="211289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638"/>
            </a:lvl1pPr>
            <a:lvl2pPr marL="212743" indent="0">
              <a:buNone/>
              <a:defRPr sz="547"/>
            </a:lvl2pPr>
            <a:lvl3pPr marL="425486" indent="0">
              <a:buNone/>
              <a:defRPr sz="456"/>
            </a:lvl3pPr>
            <a:lvl4pPr marL="638229" indent="0">
              <a:buNone/>
              <a:defRPr sz="456"/>
            </a:lvl4pPr>
            <a:lvl5pPr marL="850973" indent="0">
              <a:buNone/>
              <a:defRPr sz="456"/>
            </a:lvl5pPr>
            <a:lvl6pPr marL="1063716" indent="0">
              <a:buNone/>
              <a:defRPr sz="456"/>
            </a:lvl6pPr>
            <a:lvl7pPr marL="1276459" indent="0">
              <a:buNone/>
              <a:defRPr sz="456"/>
            </a:lvl7pPr>
            <a:lvl8pPr marL="1489201" indent="0">
              <a:buNone/>
              <a:defRPr sz="456"/>
            </a:lvl8pPr>
            <a:lvl9pPr marL="1701945" indent="0">
              <a:buNone/>
              <a:defRPr sz="45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1008063" y="1008063"/>
            <a:ext cx="6192000" cy="15984000"/>
            <a:chOff x="1008063" y="1008063"/>
            <a:chExt cx="6192000" cy="15984000"/>
          </a:xfrm>
        </p:grpSpPr>
        <p:sp>
          <p:nvSpPr>
            <p:cNvPr id="63" name="Line 1"/>
            <p:cNvSpPr>
              <a:spLocks noChangeShapeType="1"/>
            </p:cNvSpPr>
            <p:nvPr userDrawn="1"/>
          </p:nvSpPr>
          <p:spPr bwMode="auto">
            <a:xfrm>
              <a:off x="1079499" y="522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4" name="Line 44"/>
            <p:cNvSpPr>
              <a:spLocks noChangeShapeType="1"/>
            </p:cNvSpPr>
            <p:nvPr userDrawn="1"/>
          </p:nvSpPr>
          <p:spPr bwMode="auto">
            <a:xfrm>
              <a:off x="4104000" y="1080000"/>
              <a:ext cx="0" cy="15840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5" name="Line 1"/>
            <p:cNvSpPr>
              <a:spLocks noChangeShapeType="1"/>
            </p:cNvSpPr>
            <p:nvPr userDrawn="1"/>
          </p:nvSpPr>
          <p:spPr bwMode="auto">
            <a:xfrm>
              <a:off x="1008063" y="1439863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6" name="Line 6"/>
            <p:cNvSpPr>
              <a:spLocks noChangeShapeType="1"/>
            </p:cNvSpPr>
            <p:nvPr userDrawn="1"/>
          </p:nvSpPr>
          <p:spPr bwMode="auto">
            <a:xfrm>
              <a:off x="1331912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7" name="Line 7"/>
            <p:cNvSpPr>
              <a:spLocks noChangeShapeType="1"/>
            </p:cNvSpPr>
            <p:nvPr userDrawn="1"/>
          </p:nvSpPr>
          <p:spPr bwMode="auto">
            <a:xfrm>
              <a:off x="1439863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8" name="Line 6"/>
            <p:cNvSpPr>
              <a:spLocks noChangeShapeType="1"/>
            </p:cNvSpPr>
            <p:nvPr userDrawn="1"/>
          </p:nvSpPr>
          <p:spPr bwMode="auto">
            <a:xfrm>
              <a:off x="6768000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9" name="Line 7"/>
            <p:cNvSpPr>
              <a:spLocks noChangeShapeType="1"/>
            </p:cNvSpPr>
            <p:nvPr userDrawn="1"/>
          </p:nvSpPr>
          <p:spPr bwMode="auto">
            <a:xfrm>
              <a:off x="6876000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0" name="Line 1"/>
            <p:cNvSpPr>
              <a:spLocks noChangeShapeType="1"/>
            </p:cNvSpPr>
            <p:nvPr userDrawn="1"/>
          </p:nvSpPr>
          <p:spPr bwMode="auto">
            <a:xfrm>
              <a:off x="1008063" y="1331913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1" name="Line 1"/>
            <p:cNvSpPr>
              <a:spLocks noChangeShapeType="1"/>
            </p:cNvSpPr>
            <p:nvPr userDrawn="1"/>
          </p:nvSpPr>
          <p:spPr bwMode="auto">
            <a:xfrm>
              <a:off x="1008063" y="16668000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2" name="Line 1"/>
            <p:cNvSpPr>
              <a:spLocks noChangeShapeType="1"/>
            </p:cNvSpPr>
            <p:nvPr userDrawn="1"/>
          </p:nvSpPr>
          <p:spPr bwMode="auto">
            <a:xfrm>
              <a:off x="1008063" y="16560000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5" name="Line 1"/>
            <p:cNvSpPr>
              <a:spLocks noChangeShapeType="1"/>
            </p:cNvSpPr>
            <p:nvPr userDrawn="1"/>
          </p:nvSpPr>
          <p:spPr bwMode="auto">
            <a:xfrm>
              <a:off x="1079499" y="900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7" name="Line 1"/>
            <p:cNvSpPr>
              <a:spLocks noChangeShapeType="1"/>
            </p:cNvSpPr>
            <p:nvPr userDrawn="1"/>
          </p:nvSpPr>
          <p:spPr bwMode="auto">
            <a:xfrm>
              <a:off x="1079499" y="1278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73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5" name="Line 204"/>
          <p:cNvSpPr>
            <a:spLocks noChangeShapeType="1"/>
          </p:cNvSpPr>
          <p:nvPr userDrawn="1"/>
        </p:nvSpPr>
        <p:spPr bwMode="auto">
          <a:xfrm>
            <a:off x="1332000" y="522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7108145" y="2772296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7082746" y="198013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87263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A5</a:t>
            </a:r>
            <a:r>
              <a:rPr lang="ja-JP" altLang="en-US" sz="1800" dirty="0">
                <a:latin typeface="Arial" charset="0"/>
              </a:rPr>
              <a:t>仕上がり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148×420mm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●</a:t>
            </a:r>
            <a:r>
              <a:rPr kumimoji="1" lang="ja-JP" altLang="en-US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仕上がり</a:t>
            </a:r>
            <a:r>
              <a:rPr kumimoji="1" lang="ja-JP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サイズ　</a:t>
            </a:r>
            <a:r>
              <a:rPr kumimoji="1" lang="en-US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148×105mm</a:t>
            </a:r>
          </a:p>
        </p:txBody>
      </p:sp>
      <p:sp>
        <p:nvSpPr>
          <p:cNvPr id="80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148mm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1" name="Text Box 155"/>
          <p:cNvSpPr txBox="1">
            <a:spLocks noChangeArrowheads="1"/>
          </p:cNvSpPr>
          <p:nvPr userDrawn="1"/>
        </p:nvSpPr>
        <p:spPr bwMode="auto">
          <a:xfrm>
            <a:off x="1620094" y="1720924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2" name="Text Box 104"/>
          <p:cNvSpPr txBox="1">
            <a:spLocks noChangeArrowheads="1"/>
          </p:cNvSpPr>
          <p:nvPr userDrawn="1"/>
        </p:nvSpPr>
        <p:spPr bwMode="auto">
          <a:xfrm>
            <a:off x="3384401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 b="1" dirty="0">
                <a:ea typeface="ＭＳ Ｐゴシック" pitchFamily="50" charset="-128"/>
              </a:rPr>
              <a:t>このテンプレートは</a:t>
            </a:r>
            <a:endParaRPr lang="en-US" altLang="ja-JP" sz="1100" b="1" dirty="0">
              <a:ea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altLang="ja-JP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84" name="図 8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318" y="106988"/>
            <a:ext cx="1855470" cy="918845"/>
          </a:xfrm>
          <a:prstGeom prst="rect">
            <a:avLst/>
          </a:prstGeom>
        </p:spPr>
      </p:pic>
      <p:sp>
        <p:nvSpPr>
          <p:cNvPr id="86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204"/>
          <p:cNvSpPr>
            <a:spLocks noChangeShapeType="1"/>
          </p:cNvSpPr>
          <p:nvPr userDrawn="1"/>
        </p:nvSpPr>
        <p:spPr bwMode="auto">
          <a:xfrm>
            <a:off x="1332000" y="1278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89" name="図 88" descr="C:\Users\Win7-2\Desktop\ori_w.gif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874" y="214924"/>
            <a:ext cx="682625" cy="52768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Text Box 74"/>
          <p:cNvSpPr txBox="1">
            <a:spLocks noChangeArrowheads="1"/>
          </p:cNvSpPr>
          <p:nvPr userDrawn="1"/>
        </p:nvSpPr>
        <p:spPr bwMode="auto">
          <a:xfrm>
            <a:off x="316126" y="322420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1" name="Text Box 74"/>
          <p:cNvSpPr txBox="1">
            <a:spLocks noChangeArrowheads="1"/>
          </p:cNvSpPr>
          <p:nvPr userDrawn="1"/>
        </p:nvSpPr>
        <p:spPr bwMode="auto">
          <a:xfrm>
            <a:off x="316126" y="701110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2" name="Text Box 74"/>
          <p:cNvSpPr txBox="1">
            <a:spLocks noChangeArrowheads="1"/>
          </p:cNvSpPr>
          <p:nvPr userDrawn="1"/>
        </p:nvSpPr>
        <p:spPr bwMode="auto">
          <a:xfrm>
            <a:off x="316126" y="10798001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3" name="Text Box 74"/>
          <p:cNvSpPr txBox="1">
            <a:spLocks noChangeArrowheads="1"/>
          </p:cNvSpPr>
          <p:nvPr userDrawn="1"/>
        </p:nvSpPr>
        <p:spPr bwMode="auto">
          <a:xfrm>
            <a:off x="316126" y="1458711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4" name="Text Box 74"/>
          <p:cNvSpPr txBox="1">
            <a:spLocks noChangeArrowheads="1"/>
          </p:cNvSpPr>
          <p:nvPr userDrawn="1"/>
        </p:nvSpPr>
        <p:spPr bwMode="auto">
          <a:xfrm>
            <a:off x="316126" y="514885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95" name="Text Box 74"/>
          <p:cNvSpPr txBox="1">
            <a:spLocks noChangeArrowheads="1"/>
          </p:cNvSpPr>
          <p:nvPr userDrawn="1"/>
        </p:nvSpPr>
        <p:spPr bwMode="auto">
          <a:xfrm>
            <a:off x="316126" y="8927632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96" name="Text Box 74"/>
          <p:cNvSpPr txBox="1">
            <a:spLocks noChangeArrowheads="1"/>
          </p:cNvSpPr>
          <p:nvPr userDrawn="1"/>
        </p:nvSpPr>
        <p:spPr bwMode="auto">
          <a:xfrm>
            <a:off x="316126" y="12703827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+mj-lt"/>
          <a:ea typeface="+mj-ea"/>
          <a:cs typeface="+mj-cs"/>
        </a:defRPr>
      </a:lvl1pPr>
      <a:lvl2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212743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425486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638229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850973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38651" indent="-238651" algn="l" defTabSz="637633" rtl="0" eaLnBrk="0" fontAlgn="base" hangingPunct="0">
        <a:spcBef>
          <a:spcPct val="20000"/>
        </a:spcBef>
        <a:spcAft>
          <a:spcPct val="0"/>
        </a:spcAft>
        <a:buChar char="•"/>
        <a:defRPr kumimoji="1" sz="2234">
          <a:solidFill>
            <a:schemeClr val="tx1"/>
          </a:solidFill>
          <a:latin typeface="+mn-lt"/>
          <a:ea typeface="+mn-ea"/>
          <a:cs typeface="+mn-cs"/>
        </a:defRPr>
      </a:lvl1pPr>
      <a:lvl2pPr marL="517938" indent="-198753" algn="l" defTabSz="637633" rtl="0" eaLnBrk="0" fontAlgn="base" hangingPunct="0">
        <a:spcBef>
          <a:spcPct val="20000"/>
        </a:spcBef>
        <a:spcAft>
          <a:spcPct val="0"/>
        </a:spcAft>
        <a:buChar char="–"/>
        <a:defRPr kumimoji="1" sz="1915">
          <a:solidFill>
            <a:schemeClr val="tx1"/>
          </a:solidFill>
          <a:latin typeface="+mn-lt"/>
          <a:ea typeface="+mn-ea"/>
        </a:defRPr>
      </a:lvl2pPr>
      <a:lvl3pPr marL="797226" indent="-158854" algn="l" defTabSz="637633" rtl="0" eaLnBrk="0" fontAlgn="base" hangingPunct="0">
        <a:spcBef>
          <a:spcPct val="20000"/>
        </a:spcBef>
        <a:spcAft>
          <a:spcPct val="0"/>
        </a:spcAft>
        <a:buChar char="•"/>
        <a:defRPr kumimoji="1" sz="1733">
          <a:solidFill>
            <a:schemeClr val="tx1"/>
          </a:solidFill>
          <a:latin typeface="+mn-lt"/>
          <a:ea typeface="+mn-ea"/>
        </a:defRPr>
      </a:lvl3pPr>
      <a:lvl4pPr marL="1117152" indent="-158854" algn="l" defTabSz="637633" rtl="0" eaLnBrk="0" fontAlgn="base" hangingPunct="0">
        <a:spcBef>
          <a:spcPct val="20000"/>
        </a:spcBef>
        <a:spcAft>
          <a:spcPct val="0"/>
        </a:spcAft>
        <a:buChar char="–"/>
        <a:defRPr kumimoji="1" sz="1368">
          <a:solidFill>
            <a:schemeClr val="tx1"/>
          </a:solidFill>
          <a:latin typeface="+mn-lt"/>
          <a:ea typeface="+mn-ea"/>
        </a:defRPr>
      </a:lvl4pPr>
      <a:lvl5pPr marL="1436338" indent="-158854" algn="l" defTabSz="637633" rtl="0" eaLnBrk="0" fontAlgn="base" hangingPunct="0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5pPr>
      <a:lvl6pPr marL="1649499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6pPr>
      <a:lvl7pPr marL="1862241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7pPr>
      <a:lvl8pPr marL="2074985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8pPr>
      <a:lvl9pPr marL="2287728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1pPr>
      <a:lvl2pPr marL="212743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2pPr>
      <a:lvl3pPr marL="425486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3pPr>
      <a:lvl4pPr marL="638229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4pPr>
      <a:lvl5pPr marL="850973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5pPr>
      <a:lvl6pPr marL="1063716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6pPr>
      <a:lvl7pPr marL="1276459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7pPr>
      <a:lvl8pPr marL="1489201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8pPr>
      <a:lvl9pPr marL="1701945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28</cp:revision>
  <dcterms:created xsi:type="dcterms:W3CDTF">2010-06-02T01:56:44Z</dcterms:created>
  <dcterms:modified xsi:type="dcterms:W3CDTF">2019-11-07T22:07:26Z</dcterms:modified>
</cp:coreProperties>
</file>